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09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9247" y="703691"/>
            <a:ext cx="942975" cy="161925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16208" y="538163"/>
            <a:ext cx="9359584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98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8058" y="695453"/>
            <a:ext cx="942975" cy="1619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16208" y="538163"/>
            <a:ext cx="9359584" cy="56388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578443" y="5799438"/>
            <a:ext cx="724930" cy="2718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490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83874"/>
            <a:ext cx="10515600" cy="37473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73513" y="922638"/>
            <a:ext cx="2244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Recommended Labels</a:t>
            </a:r>
          </a:p>
        </p:txBody>
      </p:sp>
      <p:sp>
        <p:nvSpPr>
          <p:cNvPr id="5" name="Oval 4"/>
          <p:cNvSpPr/>
          <p:nvPr/>
        </p:nvSpPr>
        <p:spPr>
          <a:xfrm>
            <a:off x="691978" y="3319848"/>
            <a:ext cx="4786184" cy="11697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91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83874"/>
            <a:ext cx="10515600" cy="374737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652584" y="1309816"/>
            <a:ext cx="626075" cy="5848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3186972" y="1809048"/>
            <a:ext cx="2175860" cy="17661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134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83874"/>
            <a:ext cx="10515600" cy="374737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652584" y="1309816"/>
            <a:ext cx="626075" cy="5848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3186972" y="1809048"/>
            <a:ext cx="2217050" cy="19309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507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83874"/>
            <a:ext cx="10515600" cy="374737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652584" y="1309816"/>
            <a:ext cx="626075" cy="5848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3186972" y="1809048"/>
            <a:ext cx="2184098" cy="20792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779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83874"/>
            <a:ext cx="10515600" cy="374737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652584" y="1309816"/>
            <a:ext cx="626075" cy="5848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3186972" y="1809048"/>
            <a:ext cx="2200574" cy="22522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4587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83874"/>
            <a:ext cx="10515600" cy="3747377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848865" y="3665838"/>
            <a:ext cx="2215978" cy="247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848865" y="3814119"/>
            <a:ext cx="2215978" cy="247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848865" y="3987114"/>
            <a:ext cx="2215978" cy="247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848865" y="4123038"/>
            <a:ext cx="2215978" cy="247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736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</Words>
  <Application>Microsoft Office PowerPoint</Application>
  <PresentationFormat>Widescreen</PresentationFormat>
  <Paragraphs>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Module 09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2015-09-03T19:04:50Z</dcterms:created>
  <dcterms:modified xsi:type="dcterms:W3CDTF">2019-08-01T17:32:37Z</dcterms:modified>
</cp:coreProperties>
</file>